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68" r:id="rId4"/>
    <p:sldId id="269" r:id="rId5"/>
    <p:sldId id="270" r:id="rId6"/>
    <p:sldId id="271" r:id="rId7"/>
    <p:sldId id="260" r:id="rId8"/>
    <p:sldId id="273" r:id="rId9"/>
    <p:sldId id="272" r:id="rId10"/>
    <p:sldId id="274" r:id="rId11"/>
    <p:sldId id="267" r:id="rId12"/>
  </p:sldIdLst>
  <p:sldSz cx="12192000" cy="6858000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0" autoAdjust="0"/>
  </p:normalViewPr>
  <p:slideViewPr>
    <p:cSldViewPr>
      <p:cViewPr varScale="1">
        <p:scale>
          <a:sx n="67" d="100"/>
          <a:sy n="67" d="100"/>
        </p:scale>
        <p:origin x="756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xmlns="" id="{28A65C83-2C4C-4CCF-AD60-36979AA104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xmlns="" id="{18F05282-CA7B-43D5-96B8-685FDE7A262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75BCCC-41EC-4CE4-9CBE-6BD60858160B}" type="datetimeFigureOut">
              <a:rPr lang="nl-NL"/>
              <a:pPr>
                <a:defRPr/>
              </a:pPr>
              <a:t>2-10-2018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xmlns="" id="{ACEDFB2D-C409-4AE2-854E-0373E9EE591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xmlns="" id="{33031250-F697-4CC8-8187-DB05937E0F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38DA0106-3A52-4E5E-A52A-642B489BAF3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21C86E69-989D-416C-BB89-45EB187633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07E0971-2507-4AA5-9C19-B58D0861BA04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343051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29">
            <a:extLst>
              <a:ext uri="{FF2B5EF4-FFF2-40B4-BE49-F238E27FC236}">
                <a16:creationId xmlns:a16="http://schemas.microsoft.com/office/drawing/2014/main" xmlns="" id="{1C2F4F73-4D18-405C-9737-339B31379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D1310-7C18-4F65-B4E4-3C0B33E81DB1}" type="datetimeFigureOut">
              <a:rPr lang="nl-NL"/>
              <a:pPr>
                <a:defRPr/>
              </a:pPr>
              <a:t>2-10-2018</a:t>
            </a:fld>
            <a:endParaRPr lang="nl-NL"/>
          </a:p>
        </p:txBody>
      </p:sp>
      <p:sp>
        <p:nvSpPr>
          <p:cNvPr id="5" name="Tijdelijke aanduiding voor voettekst 18">
            <a:extLst>
              <a:ext uri="{FF2B5EF4-FFF2-40B4-BE49-F238E27FC236}">
                <a16:creationId xmlns:a16="http://schemas.microsoft.com/office/drawing/2014/main" xmlns="" id="{328A92C5-1AC2-4FC1-84AC-860F1A772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26">
            <a:extLst>
              <a:ext uri="{FF2B5EF4-FFF2-40B4-BE49-F238E27FC236}">
                <a16:creationId xmlns:a16="http://schemas.microsoft.com/office/drawing/2014/main" xmlns="" id="{4F7361CD-1892-4FC9-A2E5-97103CD40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4E93BF89-D3CC-4B56-80D5-DCCB9AC18F78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1660921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9">
            <a:extLst>
              <a:ext uri="{FF2B5EF4-FFF2-40B4-BE49-F238E27FC236}">
                <a16:creationId xmlns:a16="http://schemas.microsoft.com/office/drawing/2014/main" xmlns="" id="{99FB5E43-B19C-4831-9C5F-8F6DEAF3A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0C2E1-0F74-4BEE-BC21-57FAF4C9A910}" type="datetimeFigureOut">
              <a:rPr lang="nl-NL"/>
              <a:pPr>
                <a:defRPr/>
              </a:pPr>
              <a:t>2-10-2018</a:t>
            </a:fld>
            <a:endParaRPr lang="nl-NL"/>
          </a:p>
        </p:txBody>
      </p:sp>
      <p:sp>
        <p:nvSpPr>
          <p:cNvPr id="5" name="Tijdelijke aanduiding voor voettekst 21">
            <a:extLst>
              <a:ext uri="{FF2B5EF4-FFF2-40B4-BE49-F238E27FC236}">
                <a16:creationId xmlns:a16="http://schemas.microsoft.com/office/drawing/2014/main" xmlns="" id="{D8C13E7A-2CB1-4ECF-AB55-24F29B276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17">
            <a:extLst>
              <a:ext uri="{FF2B5EF4-FFF2-40B4-BE49-F238E27FC236}">
                <a16:creationId xmlns:a16="http://schemas.microsoft.com/office/drawing/2014/main" xmlns="" id="{6E14CB8E-B95B-4987-8558-16DD19234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D1BE8-5257-4646-BD06-8276DC415335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4115889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9">
            <a:extLst>
              <a:ext uri="{FF2B5EF4-FFF2-40B4-BE49-F238E27FC236}">
                <a16:creationId xmlns:a16="http://schemas.microsoft.com/office/drawing/2014/main" xmlns="" id="{99FB5E43-B19C-4831-9C5F-8F6DEAF3A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56B2A-3C6D-44E8-BA14-57A8E17EB683}" type="datetimeFigureOut">
              <a:rPr lang="nl-NL"/>
              <a:pPr>
                <a:defRPr/>
              </a:pPr>
              <a:t>2-10-2018</a:t>
            </a:fld>
            <a:endParaRPr lang="nl-NL"/>
          </a:p>
        </p:txBody>
      </p:sp>
      <p:sp>
        <p:nvSpPr>
          <p:cNvPr id="5" name="Tijdelijke aanduiding voor voettekst 21">
            <a:extLst>
              <a:ext uri="{FF2B5EF4-FFF2-40B4-BE49-F238E27FC236}">
                <a16:creationId xmlns:a16="http://schemas.microsoft.com/office/drawing/2014/main" xmlns="" id="{D8C13E7A-2CB1-4ECF-AB55-24F29B276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17">
            <a:extLst>
              <a:ext uri="{FF2B5EF4-FFF2-40B4-BE49-F238E27FC236}">
                <a16:creationId xmlns:a16="http://schemas.microsoft.com/office/drawing/2014/main" xmlns="" id="{6E14CB8E-B95B-4987-8558-16DD19234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E77D0-0ADE-4D6F-929C-C122A726E606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461299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9">
            <a:extLst>
              <a:ext uri="{FF2B5EF4-FFF2-40B4-BE49-F238E27FC236}">
                <a16:creationId xmlns:a16="http://schemas.microsoft.com/office/drawing/2014/main" xmlns="" id="{99FB5E43-B19C-4831-9C5F-8F6DEAF3A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57DCC-01F6-4AA5-A9E8-C528F85016DC}" type="datetimeFigureOut">
              <a:rPr lang="nl-NL"/>
              <a:pPr>
                <a:defRPr/>
              </a:pPr>
              <a:t>2-10-2018</a:t>
            </a:fld>
            <a:endParaRPr lang="nl-NL"/>
          </a:p>
        </p:txBody>
      </p:sp>
      <p:sp>
        <p:nvSpPr>
          <p:cNvPr id="5" name="Tijdelijke aanduiding voor voettekst 21">
            <a:extLst>
              <a:ext uri="{FF2B5EF4-FFF2-40B4-BE49-F238E27FC236}">
                <a16:creationId xmlns:a16="http://schemas.microsoft.com/office/drawing/2014/main" xmlns="" id="{D8C13E7A-2CB1-4ECF-AB55-24F29B276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17">
            <a:extLst>
              <a:ext uri="{FF2B5EF4-FFF2-40B4-BE49-F238E27FC236}">
                <a16:creationId xmlns:a16="http://schemas.microsoft.com/office/drawing/2014/main" xmlns="" id="{6E14CB8E-B95B-4987-8558-16DD19234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1CDB1-4142-4EC6-86C9-C4233FE17818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706159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90B39DCB-8E23-4494-AC9F-B21025DF4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1FCEB-D192-4507-B474-9BDFE6F46FB6}" type="datetimeFigureOut">
              <a:rPr lang="nl-NL"/>
              <a:pPr>
                <a:defRPr/>
              </a:pPr>
              <a:t>2-10-2018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48CFDFB5-3CC9-48E6-A84D-4CE0835ED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23564839-B638-4BEF-8F45-9AF268424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B9D44402-E551-4D30-881D-B6FAB541619B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4695635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9">
            <a:extLst>
              <a:ext uri="{FF2B5EF4-FFF2-40B4-BE49-F238E27FC236}">
                <a16:creationId xmlns:a16="http://schemas.microsoft.com/office/drawing/2014/main" xmlns="" id="{99FB5E43-B19C-4831-9C5F-8F6DEAF3A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B5E29-077C-4FE2-A21C-624469415CF9}" type="datetimeFigureOut">
              <a:rPr lang="nl-NL"/>
              <a:pPr>
                <a:defRPr/>
              </a:pPr>
              <a:t>2-10-2018</a:t>
            </a:fld>
            <a:endParaRPr lang="nl-NL"/>
          </a:p>
        </p:txBody>
      </p:sp>
      <p:sp>
        <p:nvSpPr>
          <p:cNvPr id="6" name="Tijdelijke aanduiding voor voettekst 21">
            <a:extLst>
              <a:ext uri="{FF2B5EF4-FFF2-40B4-BE49-F238E27FC236}">
                <a16:creationId xmlns:a16="http://schemas.microsoft.com/office/drawing/2014/main" xmlns="" id="{D8C13E7A-2CB1-4ECF-AB55-24F29B276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17">
            <a:extLst>
              <a:ext uri="{FF2B5EF4-FFF2-40B4-BE49-F238E27FC236}">
                <a16:creationId xmlns:a16="http://schemas.microsoft.com/office/drawing/2014/main" xmlns="" id="{6E14CB8E-B95B-4987-8558-16DD19234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A6C61-DA73-43CB-B3B9-A914F64791E5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34058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9">
            <a:extLst>
              <a:ext uri="{FF2B5EF4-FFF2-40B4-BE49-F238E27FC236}">
                <a16:creationId xmlns:a16="http://schemas.microsoft.com/office/drawing/2014/main" xmlns="" id="{99FB5E43-B19C-4831-9C5F-8F6DEAF3A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41812-536F-4C47-89AF-3388F8FB5BC2}" type="datetimeFigureOut">
              <a:rPr lang="nl-NL"/>
              <a:pPr>
                <a:defRPr/>
              </a:pPr>
              <a:t>2-10-2018</a:t>
            </a:fld>
            <a:endParaRPr lang="nl-NL"/>
          </a:p>
        </p:txBody>
      </p:sp>
      <p:sp>
        <p:nvSpPr>
          <p:cNvPr id="8" name="Tijdelijke aanduiding voor voettekst 21">
            <a:extLst>
              <a:ext uri="{FF2B5EF4-FFF2-40B4-BE49-F238E27FC236}">
                <a16:creationId xmlns:a16="http://schemas.microsoft.com/office/drawing/2014/main" xmlns="" id="{D8C13E7A-2CB1-4ECF-AB55-24F29B276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17">
            <a:extLst>
              <a:ext uri="{FF2B5EF4-FFF2-40B4-BE49-F238E27FC236}">
                <a16:creationId xmlns:a16="http://schemas.microsoft.com/office/drawing/2014/main" xmlns="" id="{6E14CB8E-B95B-4987-8558-16DD19234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3FDA5-631E-4F98-92EA-E7581BF7537F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844862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9">
            <a:extLst>
              <a:ext uri="{FF2B5EF4-FFF2-40B4-BE49-F238E27FC236}">
                <a16:creationId xmlns:a16="http://schemas.microsoft.com/office/drawing/2014/main" xmlns="" id="{99FB5E43-B19C-4831-9C5F-8F6DEAF3A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17E97-9D11-42BC-82A6-5B1AC3C01F71}" type="datetimeFigureOut">
              <a:rPr lang="nl-NL"/>
              <a:pPr>
                <a:defRPr/>
              </a:pPr>
              <a:t>2-10-2018</a:t>
            </a:fld>
            <a:endParaRPr lang="nl-NL"/>
          </a:p>
        </p:txBody>
      </p:sp>
      <p:sp>
        <p:nvSpPr>
          <p:cNvPr id="4" name="Tijdelijke aanduiding voor voettekst 21">
            <a:extLst>
              <a:ext uri="{FF2B5EF4-FFF2-40B4-BE49-F238E27FC236}">
                <a16:creationId xmlns:a16="http://schemas.microsoft.com/office/drawing/2014/main" xmlns="" id="{D8C13E7A-2CB1-4ECF-AB55-24F29B276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17">
            <a:extLst>
              <a:ext uri="{FF2B5EF4-FFF2-40B4-BE49-F238E27FC236}">
                <a16:creationId xmlns:a16="http://schemas.microsoft.com/office/drawing/2014/main" xmlns="" id="{6E14CB8E-B95B-4987-8558-16DD19234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83B1A-E39F-4B86-BFB9-76234301271D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419303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9">
            <a:extLst>
              <a:ext uri="{FF2B5EF4-FFF2-40B4-BE49-F238E27FC236}">
                <a16:creationId xmlns:a16="http://schemas.microsoft.com/office/drawing/2014/main" xmlns="" id="{99FB5E43-B19C-4831-9C5F-8F6DEAF3A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CDCF4-7D1A-4B5E-917C-26E60BED0742}" type="datetimeFigureOut">
              <a:rPr lang="nl-NL"/>
              <a:pPr>
                <a:defRPr/>
              </a:pPr>
              <a:t>2-10-2018</a:t>
            </a:fld>
            <a:endParaRPr lang="nl-NL"/>
          </a:p>
        </p:txBody>
      </p:sp>
      <p:sp>
        <p:nvSpPr>
          <p:cNvPr id="3" name="Tijdelijke aanduiding voor voettekst 21">
            <a:extLst>
              <a:ext uri="{FF2B5EF4-FFF2-40B4-BE49-F238E27FC236}">
                <a16:creationId xmlns:a16="http://schemas.microsoft.com/office/drawing/2014/main" xmlns="" id="{D8C13E7A-2CB1-4ECF-AB55-24F29B276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17">
            <a:extLst>
              <a:ext uri="{FF2B5EF4-FFF2-40B4-BE49-F238E27FC236}">
                <a16:creationId xmlns:a16="http://schemas.microsoft.com/office/drawing/2014/main" xmlns="" id="{6E14CB8E-B95B-4987-8558-16DD19234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F36C7-B7A3-4027-8BDA-EC468768A059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896373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9">
            <a:extLst>
              <a:ext uri="{FF2B5EF4-FFF2-40B4-BE49-F238E27FC236}">
                <a16:creationId xmlns:a16="http://schemas.microsoft.com/office/drawing/2014/main" xmlns="" id="{99FB5E43-B19C-4831-9C5F-8F6DEAF3A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81185-AD1B-4D20-86FF-86B1E2411E80}" type="datetimeFigureOut">
              <a:rPr lang="nl-NL"/>
              <a:pPr>
                <a:defRPr/>
              </a:pPr>
              <a:t>2-10-2018</a:t>
            </a:fld>
            <a:endParaRPr lang="nl-NL"/>
          </a:p>
        </p:txBody>
      </p:sp>
      <p:sp>
        <p:nvSpPr>
          <p:cNvPr id="6" name="Tijdelijke aanduiding voor voettekst 21">
            <a:extLst>
              <a:ext uri="{FF2B5EF4-FFF2-40B4-BE49-F238E27FC236}">
                <a16:creationId xmlns:a16="http://schemas.microsoft.com/office/drawing/2014/main" xmlns="" id="{D8C13E7A-2CB1-4ECF-AB55-24F29B276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17">
            <a:extLst>
              <a:ext uri="{FF2B5EF4-FFF2-40B4-BE49-F238E27FC236}">
                <a16:creationId xmlns:a16="http://schemas.microsoft.com/office/drawing/2014/main" xmlns="" id="{6E14CB8E-B95B-4987-8558-16DD19234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BD3A5-1246-4982-94EB-35C6BA497912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94872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met één afgeknipte en afgeronde hoek 4">
            <a:extLst>
              <a:ext uri="{FF2B5EF4-FFF2-40B4-BE49-F238E27FC236}">
                <a16:creationId xmlns:a16="http://schemas.microsoft.com/office/drawing/2014/main" xmlns="" id="{C96F31AB-463A-4A26-AD2A-DE05FC3A475F}"/>
              </a:ext>
            </a:extLst>
          </p:cNvPr>
          <p:cNvSpPr/>
          <p:nvPr/>
        </p:nvSpPr>
        <p:spPr>
          <a:xfrm rot="420000" flipV="1">
            <a:off x="422116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hthoekige driehoek 5">
            <a:extLst>
              <a:ext uri="{FF2B5EF4-FFF2-40B4-BE49-F238E27FC236}">
                <a16:creationId xmlns:a16="http://schemas.microsoft.com/office/drawing/2014/main" xmlns="" id="{8886CB8D-E734-43CA-BAF5-516E3FA7DAE2}"/>
              </a:ext>
            </a:extLst>
          </p:cNvPr>
          <p:cNvSpPr/>
          <p:nvPr/>
        </p:nvSpPr>
        <p:spPr>
          <a:xfrm rot="420000" flipV="1">
            <a:off x="10672763" y="5359400"/>
            <a:ext cx="2063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rije vorm 6">
            <a:extLst>
              <a:ext uri="{FF2B5EF4-FFF2-40B4-BE49-F238E27FC236}">
                <a16:creationId xmlns:a16="http://schemas.microsoft.com/office/drawing/2014/main" xmlns="" id="{D69C680C-A172-4AB4-866A-F8D8E98448B4}"/>
              </a:ext>
            </a:extLst>
          </p:cNvPr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rije vorm 7">
            <a:extLst>
              <a:ext uri="{FF2B5EF4-FFF2-40B4-BE49-F238E27FC236}">
                <a16:creationId xmlns:a16="http://schemas.microsoft.com/office/drawing/2014/main" xmlns="" id="{7979DAA7-1A9C-4EB3-8D40-4E282037E759}"/>
              </a:ext>
            </a:extLst>
          </p:cNvPr>
          <p:cNvSpPr>
            <a:spLocks/>
          </p:cNvSpPr>
          <p:nvPr/>
        </p:nvSpPr>
        <p:spPr bwMode="auto">
          <a:xfrm flipV="1">
            <a:off x="5842000" y="6219825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9" name="Tijdelijke aanduiding voor datum 4">
            <a:extLst>
              <a:ext uri="{FF2B5EF4-FFF2-40B4-BE49-F238E27FC236}">
                <a16:creationId xmlns:a16="http://schemas.microsoft.com/office/drawing/2014/main" xmlns="" id="{3ABFC011-4FE3-4CE4-AB77-AE4827773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67A30-054B-4279-9319-29E99D57FDCC}" type="datetimeFigureOut">
              <a:rPr lang="nl-NL"/>
              <a:pPr>
                <a:defRPr/>
              </a:pPr>
              <a:t>2-10-2018</a:t>
            </a:fld>
            <a:endParaRPr lang="nl-NL"/>
          </a:p>
        </p:txBody>
      </p:sp>
      <p:sp>
        <p:nvSpPr>
          <p:cNvPr id="10" name="Tijdelijke aanduiding voor voettekst 5">
            <a:extLst>
              <a:ext uri="{FF2B5EF4-FFF2-40B4-BE49-F238E27FC236}">
                <a16:creationId xmlns:a16="http://schemas.microsoft.com/office/drawing/2014/main" xmlns="" id="{E5E2CEB2-C0E6-4C14-8E27-E56F1644A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1" name="Tijdelijke aanduiding voor dianummer 6">
            <a:extLst>
              <a:ext uri="{FF2B5EF4-FFF2-40B4-BE49-F238E27FC236}">
                <a16:creationId xmlns:a16="http://schemas.microsoft.com/office/drawing/2014/main" xmlns="" id="{F90965B5-57AE-41BD-902E-AF68D1EF8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69600" y="6356350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73392-E515-4A21-BA1C-5A310A2EF436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83337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>
            <a:extLst>
              <a:ext uri="{FF2B5EF4-FFF2-40B4-BE49-F238E27FC236}">
                <a16:creationId xmlns:a16="http://schemas.microsoft.com/office/drawing/2014/main" xmlns="" id="{0E731701-956C-4330-9090-6D167EE9A20E}"/>
              </a:ext>
            </a:extLst>
          </p:cNvPr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rije vorm 7">
            <a:extLst>
              <a:ext uri="{FF2B5EF4-FFF2-40B4-BE49-F238E27FC236}">
                <a16:creationId xmlns:a16="http://schemas.microsoft.com/office/drawing/2014/main" xmlns="" id="{7C868B44-4A13-46DF-AC99-E9BE254DA9BE}"/>
              </a:ext>
            </a:extLst>
          </p:cNvPr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jdelijke aanduiding voor titel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Klik om de stijl te bewerken</a:t>
            </a:r>
            <a:endParaRPr lang="en-US" altLang="en-US" smtClean="0"/>
          </a:p>
        </p:txBody>
      </p:sp>
      <p:sp>
        <p:nvSpPr>
          <p:cNvPr id="1029" name="Tijdelijke aanduiding voor tekst 29"/>
          <p:cNvSpPr>
            <a:spLocks noGrp="1"/>
          </p:cNvSpPr>
          <p:nvPr>
            <p:ph type="body" idx="1"/>
          </p:nvPr>
        </p:nvSpPr>
        <p:spPr bwMode="auto">
          <a:xfrm>
            <a:off x="609600" y="1935163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Klik om de modelstijlen te bewerken</a:t>
            </a:r>
          </a:p>
          <a:p>
            <a:pPr lvl="1"/>
            <a:r>
              <a:rPr lang="nl-NL" altLang="en-US" smtClean="0"/>
              <a:t>Tweede niveau</a:t>
            </a:r>
          </a:p>
          <a:p>
            <a:pPr lvl="2"/>
            <a:r>
              <a:rPr lang="nl-NL" altLang="en-US" smtClean="0"/>
              <a:t>Derde niveau</a:t>
            </a:r>
          </a:p>
          <a:p>
            <a:pPr lvl="3"/>
            <a:r>
              <a:rPr lang="nl-NL" altLang="en-US" smtClean="0"/>
              <a:t>Vierde niveau</a:t>
            </a:r>
          </a:p>
          <a:p>
            <a:pPr lvl="4"/>
            <a:r>
              <a:rPr lang="nl-NL" altLang="en-US" smtClean="0"/>
              <a:t>Vijfde niveau</a:t>
            </a:r>
            <a:endParaRPr lang="en-US" altLang="en-US" smtClean="0"/>
          </a:p>
        </p:txBody>
      </p:sp>
      <p:sp>
        <p:nvSpPr>
          <p:cNvPr id="10" name="Tijdelijke aanduiding voor datum 9">
            <a:extLst>
              <a:ext uri="{FF2B5EF4-FFF2-40B4-BE49-F238E27FC236}">
                <a16:creationId xmlns:a16="http://schemas.microsoft.com/office/drawing/2014/main" xmlns="" id="{99FB5E43-B19C-4831-9C5F-8F6DEAF3A5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5C96EF-BCF6-4A5E-B12A-F58820EAD274}" type="datetimeFigureOut">
              <a:rPr lang="nl-NL"/>
              <a:pPr>
                <a:defRPr/>
              </a:pPr>
              <a:t>2-10-2018</a:t>
            </a:fld>
            <a:endParaRPr lang="nl-NL"/>
          </a:p>
        </p:txBody>
      </p:sp>
      <p:sp>
        <p:nvSpPr>
          <p:cNvPr id="22" name="Tijdelijke aanduiding voor voettekst 21">
            <a:extLst>
              <a:ext uri="{FF2B5EF4-FFF2-40B4-BE49-F238E27FC236}">
                <a16:creationId xmlns:a16="http://schemas.microsoft.com/office/drawing/2014/main" xmlns="" id="{D8C13E7A-2CB1-4ECF-AB55-24F29B2763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56000" y="6356350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" name="Tijdelijke aanduiding voor dianummer 17">
            <a:extLst>
              <a:ext uri="{FF2B5EF4-FFF2-40B4-BE49-F238E27FC236}">
                <a16:creationId xmlns:a16="http://schemas.microsoft.com/office/drawing/2014/main" xmlns="" id="{6E14CB8E-B95B-4987-8558-16DD192347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66400" y="6356350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7B2EC5B0-A66D-45CE-98E3-E37C3F0768F3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  <p:grpSp>
        <p:nvGrpSpPr>
          <p:cNvPr id="1033" name="Groep 1"/>
          <p:cNvGrpSpPr>
            <a:grpSpLocks/>
          </p:cNvGrpSpPr>
          <p:nvPr/>
        </p:nvGrpSpPr>
        <p:grpSpPr bwMode="auto">
          <a:xfrm>
            <a:off x="-25400" y="203200"/>
            <a:ext cx="12241213" cy="647700"/>
            <a:chOff x="-19045" y="216550"/>
            <a:chExt cx="9180548" cy="649224"/>
          </a:xfrm>
        </p:grpSpPr>
        <p:sp>
          <p:nvSpPr>
            <p:cNvPr id="12" name="Vrije vorm 11">
              <a:extLst>
                <a:ext uri="{FF2B5EF4-FFF2-40B4-BE49-F238E27FC236}">
                  <a16:creationId xmlns:a16="http://schemas.microsoft.com/office/drawing/2014/main" xmlns="" id="{DC9B245A-D098-4D2F-8598-7CBDD3571E36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Vrije vorm 12">
              <a:extLst>
                <a:ext uri="{FF2B5EF4-FFF2-40B4-BE49-F238E27FC236}">
                  <a16:creationId xmlns:a16="http://schemas.microsoft.com/office/drawing/2014/main" xmlns="" id="{D13FE3D0-28F9-4C87-970F-731EE315DCB3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09" r:id="rId2"/>
    <p:sldLayoutId id="2147483818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9" r:id="rId9"/>
    <p:sldLayoutId id="2147483815" r:id="rId10"/>
    <p:sldLayoutId id="21474838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DCC8F92-4AEF-4428-A9D1-4E5F7C0223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/>
              <a:t>Modellen</a:t>
            </a:r>
            <a:br>
              <a:rPr lang="nl-NL" dirty="0"/>
            </a:br>
            <a:r>
              <a:rPr lang="nl-NL" dirty="0"/>
              <a:t>modelvorming en simulatie</a:t>
            </a:r>
          </a:p>
        </p:txBody>
      </p:sp>
      <p:sp>
        <p:nvSpPr>
          <p:cNvPr id="6147" name="Ondertitel 2"/>
          <p:cNvSpPr>
            <a:spLocks noGrp="1"/>
          </p:cNvSpPr>
          <p:nvPr>
            <p:ph type="subTitle" idx="1"/>
          </p:nvPr>
        </p:nvSpPr>
        <p:spPr>
          <a:xfrm>
            <a:off x="2057400" y="3228975"/>
            <a:ext cx="7854950" cy="1752600"/>
          </a:xfrm>
        </p:spPr>
        <p:txBody>
          <a:bodyPr/>
          <a:lstStyle/>
          <a:p>
            <a:pPr marR="0" eaLnBrk="1" hangingPunct="1"/>
            <a:endParaRPr lang="nl-NL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>
          <a:xfrm>
            <a:off x="609600" y="704850"/>
            <a:ext cx="4838700" cy="852488"/>
          </a:xfrm>
        </p:spPr>
        <p:txBody>
          <a:bodyPr/>
          <a:lstStyle/>
          <a:p>
            <a:r>
              <a:rPr lang="nl-NL" altLang="nl-NL" smtClean="0"/>
              <a:t>model in coach</a:t>
            </a:r>
          </a:p>
        </p:txBody>
      </p:sp>
      <p:sp>
        <p:nvSpPr>
          <p:cNvPr id="1536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935163"/>
            <a:ext cx="4191000" cy="4389437"/>
          </a:xfrm>
        </p:spPr>
        <p:txBody>
          <a:bodyPr/>
          <a:lstStyle/>
          <a:p>
            <a:r>
              <a:rPr lang="nl-NL" altLang="nl-NL" smtClean="0"/>
              <a:t>het programma doorloopt 1x de rechterkant</a:t>
            </a:r>
          </a:p>
          <a:p>
            <a:endParaRPr lang="nl-NL" altLang="nl-NL" smtClean="0"/>
          </a:p>
          <a:p>
            <a:r>
              <a:rPr lang="nl-NL" altLang="nl-NL" smtClean="0"/>
              <a:t>daarna wordt de linkerkant vele malen uitgevoerd (aantal iteraties)</a:t>
            </a:r>
          </a:p>
        </p:txBody>
      </p:sp>
      <p:pic>
        <p:nvPicPr>
          <p:cNvPr id="15364" name="Afbeelding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663" y="188913"/>
            <a:ext cx="6057900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en-US" dirty="0" smtClean="0"/>
              <a:t>voorbeeld </a:t>
            </a:r>
            <a:r>
              <a:rPr lang="nl-NL" altLang="en-US" dirty="0" smtClean="0"/>
              <a:t>: </a:t>
            </a:r>
            <a:r>
              <a:rPr lang="nl-NL" altLang="en-US" dirty="0" smtClean="0"/>
              <a:t>schuine worp</a:t>
            </a:r>
          </a:p>
        </p:txBody>
      </p:sp>
      <p:sp>
        <p:nvSpPr>
          <p:cNvPr id="17411" name="Tekstvak 4"/>
          <p:cNvSpPr txBox="1">
            <a:spLocks noChangeArrowheads="1"/>
          </p:cNvSpPr>
          <p:nvPr/>
        </p:nvSpPr>
        <p:spPr bwMode="auto">
          <a:xfrm>
            <a:off x="5167313" y="2000250"/>
            <a:ext cx="442912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en-US" sz="1800"/>
              <a:t>Fz = m*g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en-US" sz="1800"/>
              <a:t>Fw=k*v^2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en-US" sz="1800"/>
              <a:t>Fwx=k*v^2*sin </a:t>
            </a:r>
            <a:r>
              <a:rPr lang="el-GR" altLang="en-US" sz="1800"/>
              <a:t>α</a:t>
            </a:r>
            <a:r>
              <a:rPr lang="nl-NL" altLang="en-US" sz="1800"/>
              <a:t> = k*v^2*vy/v = k*v*vy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en-US" sz="1800"/>
              <a:t>Fwy=k*v^2*cos </a:t>
            </a:r>
            <a:r>
              <a:rPr lang="el-GR" altLang="en-US" sz="1800"/>
              <a:t>α</a:t>
            </a:r>
            <a:r>
              <a:rPr lang="nl-NL" altLang="en-US" sz="1800"/>
              <a:t> = k*v*vx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en-US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en-US" sz="1800"/>
              <a:t>ax = Fsomx/m = -Fwx/m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en-US" sz="1800"/>
              <a:t>ay = Fsomy/m = (-Fz – Fwy)/m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en-US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en-US" sz="1800"/>
              <a:t>vx=vx + ax*dt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en-US" sz="1800"/>
              <a:t>vy=vy + ay*dt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en-US" sz="1800"/>
              <a:t>v = </a:t>
            </a:r>
            <a:r>
              <a:rPr lang="nl-NL" altLang="en-US" sz="1800">
                <a:sym typeface="Symbol" panose="05050102010706020507" pitchFamily="18" charset="2"/>
              </a:rPr>
              <a:t>(vx^2+vy^2)</a:t>
            </a:r>
            <a:endParaRPr lang="nl-NL" altLang="en-US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en-US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en-US" sz="1800"/>
              <a:t>x=x + vx*dt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en-US" sz="1800"/>
              <a:t>y=y + vy*dt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en-US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en-US" sz="1800"/>
              <a:t>t=t+dt</a:t>
            </a:r>
          </a:p>
        </p:txBody>
      </p:sp>
      <p:pic>
        <p:nvPicPr>
          <p:cNvPr id="17412" name="Afbeelding 5" descr="bal schui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63" y="1857375"/>
            <a:ext cx="2735262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en-US" smtClean="0"/>
              <a:t>Wat kunnen we?</a:t>
            </a:r>
          </a:p>
        </p:txBody>
      </p:sp>
      <p:sp>
        <p:nvSpPr>
          <p:cNvPr id="717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en-US" smtClean="0"/>
              <a:t>Eenparige beweging</a:t>
            </a:r>
          </a:p>
          <a:p>
            <a:pPr eaLnBrk="1" hangingPunct="1"/>
            <a:endParaRPr lang="nl-NL" altLang="en-US" smtClean="0"/>
          </a:p>
          <a:p>
            <a:pPr eaLnBrk="1" hangingPunct="1"/>
            <a:endParaRPr lang="nl-NL" altLang="en-US" smtClean="0"/>
          </a:p>
          <a:p>
            <a:pPr eaLnBrk="1" hangingPunct="1"/>
            <a:r>
              <a:rPr lang="nl-NL" altLang="en-US" smtClean="0"/>
              <a:t>Eenparig versnelde beweging</a:t>
            </a:r>
          </a:p>
          <a:p>
            <a:pPr eaLnBrk="1" hangingPunct="1"/>
            <a:endParaRPr lang="nl-NL" altLang="en-US" smtClean="0"/>
          </a:p>
          <a:p>
            <a:pPr eaLnBrk="1" hangingPunct="1"/>
            <a:endParaRPr lang="nl-NL" altLang="en-US" smtClean="0"/>
          </a:p>
          <a:p>
            <a:pPr eaLnBrk="1" hangingPunct="1"/>
            <a:endParaRPr lang="nl-NL" altLang="en-US" smtClean="0"/>
          </a:p>
          <a:p>
            <a:pPr eaLnBrk="1" hangingPunct="1"/>
            <a:r>
              <a:rPr lang="nl-NL" altLang="en-US" smtClean="0"/>
              <a:t>Bewegingen met constante krachten </a:t>
            </a:r>
            <a:r>
              <a:rPr lang="nl-NL" altLang="en-US" smtClean="0">
                <a:sym typeface="Wingdings" panose="05000000000000000000" pitchFamily="2" charset="2"/>
              </a:rPr>
              <a:t>  a = F/m</a:t>
            </a:r>
            <a:endParaRPr lang="nl-NL" altLang="en-US" smtClean="0"/>
          </a:p>
        </p:txBody>
      </p:sp>
      <p:graphicFrame>
        <p:nvGraphicFramePr>
          <p:cNvPr id="7172" name="Object 2"/>
          <p:cNvGraphicFramePr>
            <a:graphicFrameLocks noChangeAspect="1"/>
          </p:cNvGraphicFramePr>
          <p:nvPr/>
        </p:nvGraphicFramePr>
        <p:xfrm>
          <a:off x="3024188" y="2428875"/>
          <a:ext cx="1347787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Vergelijking" r:id="rId3" imgW="596641" imgH="203112" progId="Equation.3">
                  <p:embed/>
                </p:oleObj>
              </mc:Choice>
              <mc:Fallback>
                <p:oleObj name="Vergelijking" r:id="rId3" imgW="596641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4188" y="2428875"/>
                        <a:ext cx="1347787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3"/>
          <p:cNvGraphicFramePr>
            <a:graphicFrameLocks noChangeAspect="1"/>
          </p:cNvGraphicFramePr>
          <p:nvPr/>
        </p:nvGraphicFramePr>
        <p:xfrm>
          <a:off x="2971800" y="4000500"/>
          <a:ext cx="16764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Vergelijking" r:id="rId5" imgW="812447" imgH="457002" progId="Equation.3">
                  <p:embed/>
                </p:oleObj>
              </mc:Choice>
              <mc:Fallback>
                <p:oleObj name="Vergelijking" r:id="rId5" imgW="812447" imgH="45700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000500"/>
                        <a:ext cx="1676400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Wat kunnen we niet</a:t>
            </a:r>
          </a:p>
        </p:txBody>
      </p:sp>
      <p:sp>
        <p:nvSpPr>
          <p:cNvPr id="8195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5661025"/>
            <a:ext cx="8229600" cy="663575"/>
          </a:xfrm>
        </p:spPr>
        <p:txBody>
          <a:bodyPr/>
          <a:lstStyle/>
          <a:p>
            <a:r>
              <a:rPr lang="nl-NL" altLang="nl-NL" smtClean="0"/>
              <a:t>Een val met luchtweerstand</a:t>
            </a:r>
          </a:p>
        </p:txBody>
      </p:sp>
      <p:pic>
        <p:nvPicPr>
          <p:cNvPr id="8196" name="Picture 4" descr="http://www.mijnwallpapers.nl/wallpapers/full/2356584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988" y="1982788"/>
            <a:ext cx="6265862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Wat nog meer niet</a:t>
            </a:r>
          </a:p>
        </p:txBody>
      </p:sp>
      <p:sp>
        <p:nvSpPr>
          <p:cNvPr id="9219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5661025"/>
            <a:ext cx="8229600" cy="663575"/>
          </a:xfrm>
        </p:spPr>
        <p:txBody>
          <a:bodyPr/>
          <a:lstStyle/>
          <a:p>
            <a:r>
              <a:rPr lang="nl-NL" altLang="nl-NL" smtClean="0"/>
              <a:t>Kracht evenredig met de uitwijking</a:t>
            </a:r>
          </a:p>
        </p:txBody>
      </p:sp>
      <p:pic>
        <p:nvPicPr>
          <p:cNvPr id="9220" name="Picture 2" descr="https://math.la.asu.edu/~kawski/MAPLE/274/images/pendulum5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8" y="2060575"/>
            <a:ext cx="2819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4" descr="http://upload.wikimedia.org/wikipedia/commons/thumb/9/9d/Simple_harmonic_oscillator.gif/100px-Simple_harmonic_oscillator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25" y="2060575"/>
            <a:ext cx="952500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het wordt steeds erger</a:t>
            </a:r>
          </a:p>
        </p:txBody>
      </p:sp>
      <p:sp>
        <p:nvSpPr>
          <p:cNvPr id="1024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5661025"/>
            <a:ext cx="8229600" cy="663575"/>
          </a:xfrm>
        </p:spPr>
        <p:txBody>
          <a:bodyPr/>
          <a:lstStyle/>
          <a:p>
            <a:r>
              <a:rPr lang="nl-NL" altLang="nl-NL" smtClean="0"/>
              <a:t>elliptische baan</a:t>
            </a:r>
          </a:p>
        </p:txBody>
      </p:sp>
      <p:pic>
        <p:nvPicPr>
          <p:cNvPr id="10244" name="Picture 2" descr="http://csep10.phys.utk.edu/astr161/lect/history/velocity_animat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513" y="2349500"/>
            <a:ext cx="3889375" cy="242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Wat geldt wel voor alle problemen</a:t>
            </a:r>
          </a:p>
        </p:txBody>
      </p:sp>
      <p:sp>
        <p:nvSpPr>
          <p:cNvPr id="1126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altLang="nl-NL" smtClean="0"/>
              <a:t>Wetten van Newton: </a:t>
            </a:r>
            <a:r>
              <a:rPr lang="nl-NL" altLang="nl-NL" i="1" smtClean="0"/>
              <a:t>F</a:t>
            </a:r>
            <a:r>
              <a:rPr lang="nl-NL" altLang="nl-NL" baseline="-25000" smtClean="0"/>
              <a:t>res</a:t>
            </a:r>
            <a:r>
              <a:rPr lang="nl-NL" altLang="nl-NL" i="1" smtClean="0"/>
              <a:t> = ma  </a:t>
            </a:r>
            <a:r>
              <a:rPr lang="nl-NL" altLang="nl-NL" smtClean="0"/>
              <a:t>en actie = -reactie</a:t>
            </a:r>
          </a:p>
          <a:p>
            <a:r>
              <a:rPr lang="nl-NL" altLang="nl-NL" smtClean="0"/>
              <a:t>Snelheid is de afgeleide plaats </a:t>
            </a:r>
            <a:r>
              <a:rPr lang="nl-NL" altLang="nl-NL" i="1" smtClean="0"/>
              <a:t>x’ = v</a:t>
            </a:r>
          </a:p>
          <a:p>
            <a:pPr lvl="1"/>
            <a:r>
              <a:rPr lang="nl-NL" altLang="nl-NL" smtClean="0"/>
              <a:t>snelheid is de r.c. van de raaklijn in de (</a:t>
            </a:r>
            <a:r>
              <a:rPr lang="nl-NL" altLang="nl-NL" i="1" smtClean="0"/>
              <a:t>x,t</a:t>
            </a:r>
            <a:r>
              <a:rPr lang="nl-NL" altLang="nl-NL" smtClean="0"/>
              <a:t>)-grafiek</a:t>
            </a:r>
          </a:p>
          <a:p>
            <a:pPr lvl="1"/>
            <a:r>
              <a:rPr lang="nl-NL" altLang="nl-NL" i="1" smtClean="0"/>
              <a:t>of</a:t>
            </a:r>
            <a:r>
              <a:rPr lang="nl-NL" altLang="nl-NL" smtClean="0"/>
              <a:t> plaats is primitieve van snelheid</a:t>
            </a:r>
          </a:p>
          <a:p>
            <a:r>
              <a:rPr lang="nl-NL" altLang="nl-NL" smtClean="0"/>
              <a:t>Versnelling is de afgeleide van snelheid </a:t>
            </a:r>
            <a:r>
              <a:rPr lang="nl-NL" altLang="nl-NL" i="1" smtClean="0"/>
              <a:t>v’= a</a:t>
            </a:r>
          </a:p>
          <a:p>
            <a:pPr lvl="1"/>
            <a:r>
              <a:rPr lang="nl-NL" altLang="nl-NL" smtClean="0"/>
              <a:t>versnelling is de r.c. van de raaklijn in de (</a:t>
            </a:r>
            <a:r>
              <a:rPr lang="nl-NL" altLang="nl-NL" i="1" smtClean="0"/>
              <a:t>v,t</a:t>
            </a:r>
            <a:r>
              <a:rPr lang="nl-NL" altLang="nl-NL" smtClean="0"/>
              <a:t>)-grafiek</a:t>
            </a:r>
            <a:endParaRPr lang="nl-NL" altLang="nl-NL" i="1" smtClean="0"/>
          </a:p>
          <a:p>
            <a:pPr lvl="1"/>
            <a:r>
              <a:rPr lang="nl-NL" altLang="nl-NL" i="1" smtClean="0"/>
              <a:t>of </a:t>
            </a:r>
            <a:r>
              <a:rPr lang="nl-NL" altLang="nl-NL" smtClean="0"/>
              <a:t>snelheid is de primitieve van de versnelling</a:t>
            </a:r>
            <a:endParaRPr lang="nl-NL" altLang="nl-NL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en-US" smtClean="0"/>
              <a:t>Oplossing: simulatie-model</a:t>
            </a:r>
          </a:p>
        </p:txBody>
      </p:sp>
      <p:sp>
        <p:nvSpPr>
          <p:cNvPr id="1229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en-US" smtClean="0"/>
              <a:t>De werkelijkheid benaderen door vanuit een bepaald startpunt uit te rekenen waar het dat punt even later is.</a:t>
            </a:r>
          </a:p>
          <a:p>
            <a:pPr eaLnBrk="1" hangingPunct="1"/>
            <a:endParaRPr lang="nl-NL" altLang="en-US" smtClean="0"/>
          </a:p>
          <a:p>
            <a:pPr eaLnBrk="1" hangingPunct="1"/>
            <a:r>
              <a:rPr lang="nl-NL" altLang="en-US" smtClean="0"/>
              <a:t>Dat nieuwe punt wordt nu het nieuwe startpunt en je gaat weer opnieuw uitrekenen waar het punt even later is.</a:t>
            </a:r>
          </a:p>
          <a:p>
            <a:pPr eaLnBrk="1" hangingPunct="1"/>
            <a:endParaRPr lang="nl-NL" altLang="en-US" smtClean="0"/>
          </a:p>
          <a:p>
            <a:pPr eaLnBrk="1" hangingPunct="1"/>
            <a:r>
              <a:rPr lang="nl-NL" altLang="en-US" smtClean="0"/>
              <a:t>etc….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609600" y="539750"/>
            <a:ext cx="10972800" cy="419100"/>
          </a:xfrm>
        </p:spPr>
        <p:txBody>
          <a:bodyPr/>
          <a:lstStyle/>
          <a:p>
            <a:r>
              <a:rPr lang="nl-NL" altLang="nl-NL" smtClean="0"/>
              <a:t>Coach model</a:t>
            </a:r>
          </a:p>
        </p:txBody>
      </p:sp>
      <p:sp>
        <p:nvSpPr>
          <p:cNvPr id="13315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958850"/>
            <a:ext cx="6926263" cy="5365750"/>
          </a:xfrm>
        </p:spPr>
        <p:txBody>
          <a:bodyPr/>
          <a:lstStyle/>
          <a:p>
            <a:r>
              <a:rPr lang="nl-NL" altLang="nl-NL" smtClean="0"/>
              <a:t>1. Maak een tekening van de situatie; wat is de positieve richting</a:t>
            </a:r>
          </a:p>
          <a:p>
            <a:r>
              <a:rPr lang="nl-NL" altLang="nl-NL" smtClean="0"/>
              <a:t>2.  </a:t>
            </a:r>
            <a:r>
              <a:rPr lang="nl-NL" altLang="nl-NL" i="1" smtClean="0"/>
              <a:t>F</a:t>
            </a:r>
            <a:r>
              <a:rPr lang="nl-NL" altLang="nl-NL" baseline="-25000" smtClean="0"/>
              <a:t>res</a:t>
            </a:r>
            <a:r>
              <a:rPr lang="nl-NL" altLang="nl-NL" smtClean="0"/>
              <a:t> berekenen</a:t>
            </a:r>
          </a:p>
          <a:p>
            <a:pPr lvl="2"/>
            <a:r>
              <a:rPr lang="nl-NL" altLang="nl-NL" smtClean="0"/>
              <a:t>omhoog: </a:t>
            </a:r>
            <a:r>
              <a:rPr lang="nl-NL" altLang="nl-NL" i="1" smtClean="0"/>
              <a:t>F</a:t>
            </a:r>
            <a:r>
              <a:rPr lang="nl-NL" altLang="nl-NL" baseline="-25000" smtClean="0"/>
              <a:t>res</a:t>
            </a:r>
            <a:r>
              <a:rPr lang="nl-NL" altLang="nl-NL" smtClean="0"/>
              <a:t> = – </a:t>
            </a:r>
            <a:r>
              <a:rPr lang="nl-NL" altLang="nl-NL" i="1" smtClean="0"/>
              <a:t>F</a:t>
            </a:r>
            <a:r>
              <a:rPr lang="nl-NL" altLang="nl-NL" baseline="-25000" smtClean="0"/>
              <a:t>Z</a:t>
            </a:r>
            <a:r>
              <a:rPr lang="nl-NL" altLang="nl-NL" smtClean="0"/>
              <a:t> – </a:t>
            </a:r>
            <a:r>
              <a:rPr lang="nl-NL" altLang="nl-NL" i="1" smtClean="0"/>
              <a:t>F</a:t>
            </a:r>
            <a:r>
              <a:rPr lang="nl-NL" altLang="nl-NL" baseline="-25000" smtClean="0"/>
              <a:t>L</a:t>
            </a:r>
          </a:p>
          <a:p>
            <a:pPr lvl="2"/>
            <a:r>
              <a:rPr lang="nl-NL" altLang="nl-NL" smtClean="0"/>
              <a:t>omlaag: </a:t>
            </a:r>
            <a:r>
              <a:rPr lang="nl-NL" altLang="nl-NL" i="1" smtClean="0"/>
              <a:t>F</a:t>
            </a:r>
            <a:r>
              <a:rPr lang="nl-NL" altLang="nl-NL" baseline="-25000" smtClean="0"/>
              <a:t>res</a:t>
            </a:r>
            <a:r>
              <a:rPr lang="nl-NL" altLang="nl-NL" smtClean="0"/>
              <a:t> = – </a:t>
            </a:r>
            <a:r>
              <a:rPr lang="nl-NL" altLang="nl-NL" i="1" smtClean="0"/>
              <a:t>F</a:t>
            </a:r>
            <a:r>
              <a:rPr lang="nl-NL" altLang="nl-NL" baseline="-25000" smtClean="0"/>
              <a:t>Z</a:t>
            </a:r>
            <a:r>
              <a:rPr lang="nl-NL" altLang="nl-NL" smtClean="0"/>
              <a:t> + </a:t>
            </a:r>
            <a:r>
              <a:rPr lang="nl-NL" altLang="nl-NL" i="1" smtClean="0"/>
              <a:t>F</a:t>
            </a:r>
            <a:r>
              <a:rPr lang="nl-NL" altLang="nl-NL" baseline="-25000" smtClean="0"/>
              <a:t>L</a:t>
            </a:r>
          </a:p>
          <a:p>
            <a:r>
              <a:rPr lang="nl-NL" altLang="nl-NL" smtClean="0"/>
              <a:t>3. versnelling </a:t>
            </a:r>
            <a:r>
              <a:rPr lang="nl-NL" altLang="nl-NL" i="1" smtClean="0"/>
              <a:t>a</a:t>
            </a:r>
            <a:r>
              <a:rPr lang="nl-NL" altLang="nl-NL" smtClean="0"/>
              <a:t> berekenen</a:t>
            </a:r>
          </a:p>
          <a:p>
            <a:pPr lvl="2"/>
            <a:r>
              <a:rPr lang="nl-NL" altLang="nl-NL" smtClean="0"/>
              <a:t>a = </a:t>
            </a:r>
            <a:r>
              <a:rPr lang="nl-NL" altLang="nl-NL" i="1" smtClean="0"/>
              <a:t>F</a:t>
            </a:r>
            <a:r>
              <a:rPr lang="nl-NL" altLang="nl-NL" baseline="-25000" smtClean="0"/>
              <a:t>res</a:t>
            </a:r>
            <a:r>
              <a:rPr lang="nl-NL" altLang="nl-NL" smtClean="0"/>
              <a:t> / </a:t>
            </a:r>
            <a:r>
              <a:rPr lang="nl-NL" altLang="nl-NL" i="1" smtClean="0"/>
              <a:t>m</a:t>
            </a:r>
          </a:p>
          <a:p>
            <a:r>
              <a:rPr lang="nl-NL" altLang="nl-NL" smtClean="0"/>
              <a:t>4. m.b.v. versnelling de snelheid v berekenen</a:t>
            </a:r>
          </a:p>
          <a:p>
            <a:pPr lvl="2"/>
            <a:r>
              <a:rPr lang="nl-NL" altLang="nl-NL" smtClean="0"/>
              <a:t>v(nieuw) = v(oud) + a </a:t>
            </a:r>
            <a:r>
              <a:rPr lang="nl-NL" altLang="nl-NL" sz="160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nl-NL" altLang="nl-NL" smtClean="0"/>
              <a:t> dt</a:t>
            </a:r>
          </a:p>
          <a:p>
            <a:r>
              <a:rPr lang="nl-NL" altLang="nl-NL" smtClean="0"/>
              <a:t>5. m.b.v. snelheid de plaats berekenen</a:t>
            </a:r>
          </a:p>
          <a:p>
            <a:pPr lvl="2"/>
            <a:r>
              <a:rPr lang="nl-NL" altLang="nl-NL" smtClean="0"/>
              <a:t>x(nieuw) = x(oud) + v</a:t>
            </a:r>
            <a:r>
              <a:rPr lang="nl-NL" altLang="nl-NL" sz="1400" smtClean="0">
                <a:latin typeface="Arial" panose="020B0604020202020204" pitchFamily="34" charset="0"/>
                <a:cs typeface="Arial" panose="020B0604020202020204" pitchFamily="34" charset="0"/>
              </a:rPr>
              <a:t> x</a:t>
            </a:r>
            <a:r>
              <a:rPr lang="nl-NL" altLang="nl-NL" smtClean="0"/>
              <a:t> dt</a:t>
            </a:r>
          </a:p>
          <a:p>
            <a:r>
              <a:rPr lang="nl-NL" altLang="nl-NL" smtClean="0"/>
              <a:t>6. nieuwe tijd berekenen</a:t>
            </a:r>
          </a:p>
          <a:p>
            <a:pPr lvl="2"/>
            <a:r>
              <a:rPr lang="nl-NL" altLang="nl-NL" smtClean="0"/>
              <a:t>t(nieuw) = t(oud) + dt</a:t>
            </a:r>
          </a:p>
        </p:txBody>
      </p:sp>
      <p:pic>
        <p:nvPicPr>
          <p:cNvPr id="13316" name="Afbeelding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1412875"/>
            <a:ext cx="3292475" cy="327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Primitieve en Coach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FF46771A-5F50-4788-85B8-4532D114C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163"/>
            <a:ext cx="4838700" cy="4389437"/>
          </a:xfrm>
        </p:spPr>
        <p:txBody>
          <a:bodyPr/>
          <a:lstStyle/>
          <a:p>
            <a:pPr>
              <a:defRPr/>
            </a:pPr>
            <a:r>
              <a:rPr lang="nl-NL" dirty="0"/>
              <a:t>Met de regel:</a:t>
            </a:r>
          </a:p>
          <a:p>
            <a:pPr marL="715963" indent="0">
              <a:buFont typeface="Wingdings 2" panose="05020102010507070707" pitchFamily="18" charset="2"/>
              <a:buNone/>
              <a:defRPr/>
            </a:pPr>
            <a:r>
              <a:rPr lang="nl-NL" dirty="0"/>
              <a:t>x = x + v*</a:t>
            </a:r>
            <a:r>
              <a:rPr lang="nl-NL" dirty="0" err="1"/>
              <a:t>dt</a:t>
            </a:r>
            <a:endParaRPr lang="nl-NL" dirty="0"/>
          </a:p>
          <a:p>
            <a:pPr>
              <a:defRPr/>
            </a:pPr>
            <a:r>
              <a:rPr lang="nl-NL" dirty="0"/>
              <a:t>bepaalt coach de numeriek de primitieve functie</a:t>
            </a:r>
          </a:p>
          <a:p>
            <a:pPr>
              <a:defRPr/>
            </a:pPr>
            <a:r>
              <a:rPr lang="nl-NL" dirty="0"/>
              <a:t>kleinere </a:t>
            </a:r>
            <a:r>
              <a:rPr lang="nl-NL" dirty="0" err="1"/>
              <a:t>dt</a:t>
            </a:r>
            <a:r>
              <a:rPr lang="nl-NL" dirty="0"/>
              <a:t> is nauwkeuriger maar kost meer rekentijd</a:t>
            </a:r>
          </a:p>
        </p:txBody>
      </p:sp>
      <p:pic>
        <p:nvPicPr>
          <p:cNvPr id="14340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338" y="1847850"/>
            <a:ext cx="5256212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room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Stroom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854</TotalTime>
  <Words>357</Words>
  <Application>Microsoft Office PowerPoint</Application>
  <PresentationFormat>Breedbeeld</PresentationFormat>
  <Paragraphs>69</Paragraphs>
  <Slides>11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9" baseType="lpstr">
      <vt:lpstr>Arial</vt:lpstr>
      <vt:lpstr>Calibri</vt:lpstr>
      <vt:lpstr>Constantia</vt:lpstr>
      <vt:lpstr>Wingdings 2</vt:lpstr>
      <vt:lpstr>Wingdings</vt:lpstr>
      <vt:lpstr>Symbol</vt:lpstr>
      <vt:lpstr>Stroom</vt:lpstr>
      <vt:lpstr>Vergelijking</vt:lpstr>
      <vt:lpstr>Modellen modelvorming en simulatie</vt:lpstr>
      <vt:lpstr>Wat kunnen we?</vt:lpstr>
      <vt:lpstr>Wat kunnen we niet</vt:lpstr>
      <vt:lpstr>Wat nog meer niet</vt:lpstr>
      <vt:lpstr>het wordt steeds erger</vt:lpstr>
      <vt:lpstr>Wat geldt wel voor alle problemen</vt:lpstr>
      <vt:lpstr>Oplossing: simulatie-model</vt:lpstr>
      <vt:lpstr>Coach model</vt:lpstr>
      <vt:lpstr>Primitieve en Coach</vt:lpstr>
      <vt:lpstr>model in coach</vt:lpstr>
      <vt:lpstr>voorbeeld : schuine worp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 zeg je?</dc:title>
  <dc:creator>Inus</dc:creator>
  <cp:lastModifiedBy>Kruise, L.</cp:lastModifiedBy>
  <cp:revision>74</cp:revision>
  <dcterms:created xsi:type="dcterms:W3CDTF">2009-02-11T18:03:10Z</dcterms:created>
  <dcterms:modified xsi:type="dcterms:W3CDTF">2018-10-02T06:34:41Z</dcterms:modified>
</cp:coreProperties>
</file>